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5" r:id="rId4"/>
    <p:sldId id="263" r:id="rId5"/>
    <p:sldId id="264" r:id="rId6"/>
    <p:sldId id="268" r:id="rId7"/>
    <p:sldId id="267" r:id="rId8"/>
    <p:sldId id="262" r:id="rId9"/>
    <p:sldId id="266" r:id="rId10"/>
    <p:sldId id="259" r:id="rId11"/>
  </p:sldIdLst>
  <p:sldSz cx="9144000" cy="6858000" type="screen4x3"/>
  <p:notesSz cx="7105650" cy="10236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2400" kern="1200">
        <a:solidFill>
          <a:srgbClr val="183A80"/>
        </a:solidFill>
        <a:latin typeface="Verdana" pitchFamily="1" charset="0"/>
        <a:ea typeface="ＭＳ Ｐゴシック" pitchFamily="1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400" kern="1200">
        <a:solidFill>
          <a:srgbClr val="183A80"/>
        </a:solidFill>
        <a:latin typeface="Verdana" pitchFamily="1" charset="0"/>
        <a:ea typeface="ＭＳ Ｐゴシック" pitchFamily="1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400" kern="1200">
        <a:solidFill>
          <a:srgbClr val="183A80"/>
        </a:solidFill>
        <a:latin typeface="Verdana" pitchFamily="1" charset="0"/>
        <a:ea typeface="ＭＳ Ｐゴシック" pitchFamily="1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400" kern="1200">
        <a:solidFill>
          <a:srgbClr val="183A80"/>
        </a:solidFill>
        <a:latin typeface="Verdana" pitchFamily="1" charset="0"/>
        <a:ea typeface="ＭＳ Ｐゴシック" pitchFamily="1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400" kern="1200">
        <a:solidFill>
          <a:srgbClr val="183A80"/>
        </a:solidFill>
        <a:latin typeface="Verdana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rgbClr val="183A80"/>
        </a:solidFill>
        <a:latin typeface="Verdana" pitchFamily="1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rgbClr val="183A80"/>
        </a:solidFill>
        <a:latin typeface="Verdana" pitchFamily="1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rgbClr val="183A80"/>
        </a:solidFill>
        <a:latin typeface="Verdana" pitchFamily="1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rgbClr val="183A80"/>
        </a:solidFill>
        <a:latin typeface="Verdana" pitchFamily="1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75AB"/>
    <a:srgbClr val="3366FF"/>
    <a:srgbClr val="0066FF"/>
    <a:srgbClr val="0066CC"/>
    <a:srgbClr val="3366CC"/>
    <a:srgbClr val="F2F5FE"/>
    <a:srgbClr val="183A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617" autoAdjust="0"/>
  </p:normalViewPr>
  <p:slideViewPr>
    <p:cSldViewPr>
      <p:cViewPr varScale="1">
        <p:scale>
          <a:sx n="104" d="100"/>
          <a:sy n="104" d="100"/>
        </p:scale>
        <p:origin x="-90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38600" y="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36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38600" y="97536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14BE38-4B6C-43D2-AA74-73C948D59E86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94" tIns="49547" rIns="99094" bIns="49547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900" y="0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94" tIns="49547" rIns="99094" bIns="49547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2513"/>
            <a:ext cx="52101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94" tIns="49547" rIns="99094" bIns="495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5025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94" tIns="49547" rIns="99094" bIns="49547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900" y="9725025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94" tIns="49547" rIns="99094" bIns="49547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7B7E4E3C-4BDB-45DE-BB89-538593557665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DDB3A0-C162-4CAF-B580-AFEB4906C8A1}" type="slidenum">
              <a:rPr lang="en-US"/>
              <a:pPr/>
              <a:t>1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9" name="Picture 11" descr="voorblad_blau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1295400" y="4570413"/>
            <a:ext cx="7380288" cy="1111250"/>
          </a:xfrm>
        </p:spPr>
        <p:txBody>
          <a:bodyPr/>
          <a:lstStyle>
            <a:lvl1pPr>
              <a:defRPr sz="2800"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22531" name="Rectangle 3"/>
          <p:cNvSpPr>
            <a:spLocks noGrp="1" noChangeAspect="1" noChangeArrowheads="1"/>
          </p:cNvSpPr>
          <p:nvPr>
            <p:ph type="subTitle" idx="1"/>
          </p:nvPr>
        </p:nvSpPr>
        <p:spPr>
          <a:xfrm>
            <a:off x="1295400" y="5624513"/>
            <a:ext cx="7380288" cy="647700"/>
          </a:xfrm>
        </p:spPr>
        <p:txBody>
          <a:bodyPr/>
          <a:lstStyle>
            <a:lvl1pPr marL="0" indent="0">
              <a:buFont typeface="Wingdings" pitchFamily="1" charset="2"/>
              <a:buNone/>
              <a:defRPr sz="2400" b="1"/>
            </a:lvl1pPr>
          </a:lstStyle>
          <a:p>
            <a:r>
              <a:rPr lang="nl-NL"/>
              <a:t>Click to edit Master subtitle style</a:t>
            </a:r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81113" y="6332538"/>
            <a:ext cx="2376487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>
                <a:solidFill>
                  <a:srgbClr val="1175AB"/>
                </a:solidFill>
                <a:latin typeface="+mn-lt"/>
              </a:defRPr>
            </a:lvl1pPr>
          </a:lstStyle>
          <a:p>
            <a:fld id="{2476573E-0487-4BBB-A60C-1312CE39C82F}" type="datetime4">
              <a:rPr lang="nl-NL"/>
              <a:pPr/>
              <a:t>30 mei 2012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Wijzig deze tekst bij beeld/koptekst en voettekst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11938" y="1700213"/>
            <a:ext cx="2000250" cy="46831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11188" y="1700213"/>
            <a:ext cx="5848350" cy="46831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Wijzig deze tekst bij beeld/koptekst en voettekst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Wijzig deze tekst bij beeld/koptekst en voettekst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Wijzig deze tekst bij beeld/koptekst en voettekst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188" y="2636838"/>
            <a:ext cx="3924300" cy="374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7888" y="2636838"/>
            <a:ext cx="3924300" cy="374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Wijzig deze tekst bij beeld/koptekst en voettekst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Wijzig deze tekst bij beeld/koptekst en voettekst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Wijzig deze tekst bij beeld/koptekst en voettekst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Wijzig deze tekst bij beeld/koptekst en voettekst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Wijzig deze tekst bij beeld/koptekst en voettekst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Wijzig deze tekst bij beeld/koptekst en voettekst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vervolgblad_blauw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11188" y="1700213"/>
            <a:ext cx="80010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611188" y="2636838"/>
            <a:ext cx="800100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188" y="6289675"/>
            <a:ext cx="648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1">
                <a:solidFill>
                  <a:srgbClr val="1175AB"/>
                </a:solidFill>
                <a:latin typeface="+mn-lt"/>
              </a:defRPr>
            </a:lvl1pPr>
          </a:lstStyle>
          <a:p>
            <a:r>
              <a:rPr lang="en-US"/>
              <a:t>Wijzig deze tekst bij beeld/koptekst en voettekst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1" charset="-128"/>
        </a:defRPr>
      </a:lvl9pPr>
    </p:titleStyle>
    <p:bodyStyle>
      <a:lvl1pPr marL="495300" indent="-495300" algn="l" rtl="0" fontAlgn="base">
        <a:spcBef>
          <a:spcPct val="20000"/>
        </a:spcBef>
        <a:spcAft>
          <a:spcPct val="0"/>
        </a:spcAft>
        <a:buFont typeface="Wingdings" pitchFamily="1" charset="2"/>
        <a:buChar char="§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952500" indent="-495300" algn="l" rtl="0" fontAlgn="base">
        <a:spcBef>
          <a:spcPct val="20000"/>
        </a:spcBef>
        <a:spcAft>
          <a:spcPct val="0"/>
        </a:spcAft>
        <a:buFont typeface="Wingdings" pitchFamily="1" charset="2"/>
        <a:buChar char="§"/>
        <a:defRPr sz="2400">
          <a:solidFill>
            <a:schemeClr val="bg1"/>
          </a:solidFill>
          <a:latin typeface="+mn-lt"/>
          <a:ea typeface="+mn-ea"/>
        </a:defRPr>
      </a:lvl2pPr>
      <a:lvl3pPr marL="1409700" indent="-495300" algn="l" rtl="0" fontAlgn="base">
        <a:spcBef>
          <a:spcPct val="20000"/>
        </a:spcBef>
        <a:spcAft>
          <a:spcPct val="0"/>
        </a:spcAft>
        <a:buFont typeface="Wingdings" pitchFamily="1" charset="2"/>
        <a:buChar char="§"/>
        <a:defRPr sz="2400">
          <a:solidFill>
            <a:schemeClr val="bg1"/>
          </a:solidFill>
          <a:latin typeface="+mn-lt"/>
          <a:ea typeface="+mn-ea"/>
        </a:defRPr>
      </a:lvl3pPr>
      <a:lvl4pPr marL="1866900" indent="-495300" algn="l" rtl="0" fontAlgn="base">
        <a:spcBef>
          <a:spcPct val="20000"/>
        </a:spcBef>
        <a:spcAft>
          <a:spcPct val="0"/>
        </a:spcAft>
        <a:buFont typeface="Wingdings" pitchFamily="1" charset="2"/>
        <a:buChar char="§"/>
        <a:defRPr sz="2400">
          <a:solidFill>
            <a:schemeClr val="bg1"/>
          </a:solidFill>
          <a:latin typeface="+mn-lt"/>
          <a:ea typeface="+mn-ea"/>
        </a:defRPr>
      </a:lvl4pPr>
      <a:lvl5pPr marL="2324100" indent="-495300" algn="l" rtl="0" fontAlgn="base">
        <a:spcBef>
          <a:spcPct val="20000"/>
        </a:spcBef>
        <a:spcAft>
          <a:spcPct val="0"/>
        </a:spcAft>
        <a:buFont typeface="Wingdings" pitchFamily="1" charset="2"/>
        <a:buChar char="§"/>
        <a:defRPr sz="2400">
          <a:solidFill>
            <a:schemeClr val="bg1"/>
          </a:solidFill>
          <a:latin typeface="+mn-lt"/>
          <a:ea typeface="+mn-ea"/>
        </a:defRPr>
      </a:lvl5pPr>
      <a:lvl6pPr marL="2781300" indent="-495300" algn="l" rtl="0" fontAlgn="base">
        <a:spcBef>
          <a:spcPct val="20000"/>
        </a:spcBef>
        <a:spcAft>
          <a:spcPct val="0"/>
        </a:spcAft>
        <a:buFont typeface="Wingdings" pitchFamily="1" charset="2"/>
        <a:buChar char="§"/>
        <a:defRPr sz="2400">
          <a:solidFill>
            <a:schemeClr val="bg1"/>
          </a:solidFill>
          <a:latin typeface="+mn-lt"/>
          <a:ea typeface="+mn-ea"/>
        </a:defRPr>
      </a:lvl6pPr>
      <a:lvl7pPr marL="3238500" indent="-495300" algn="l" rtl="0" fontAlgn="base">
        <a:spcBef>
          <a:spcPct val="20000"/>
        </a:spcBef>
        <a:spcAft>
          <a:spcPct val="0"/>
        </a:spcAft>
        <a:buFont typeface="Wingdings" pitchFamily="1" charset="2"/>
        <a:buChar char="§"/>
        <a:defRPr sz="2400">
          <a:solidFill>
            <a:schemeClr val="bg1"/>
          </a:solidFill>
          <a:latin typeface="+mn-lt"/>
          <a:ea typeface="+mn-ea"/>
        </a:defRPr>
      </a:lvl7pPr>
      <a:lvl8pPr marL="3695700" indent="-495300" algn="l" rtl="0" fontAlgn="base">
        <a:spcBef>
          <a:spcPct val="20000"/>
        </a:spcBef>
        <a:spcAft>
          <a:spcPct val="0"/>
        </a:spcAft>
        <a:buFont typeface="Wingdings" pitchFamily="1" charset="2"/>
        <a:buChar char="§"/>
        <a:defRPr sz="2400">
          <a:solidFill>
            <a:schemeClr val="bg1"/>
          </a:solidFill>
          <a:latin typeface="+mn-lt"/>
          <a:ea typeface="+mn-ea"/>
        </a:defRPr>
      </a:lvl8pPr>
      <a:lvl9pPr marL="4152900" indent="-495300" algn="l" rtl="0" fontAlgn="base">
        <a:spcBef>
          <a:spcPct val="20000"/>
        </a:spcBef>
        <a:spcAft>
          <a:spcPct val="0"/>
        </a:spcAft>
        <a:buFont typeface="Wingdings" pitchFamily="1" charset="2"/>
        <a:buChar char="§"/>
        <a:defRPr sz="24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1281113" y="6332538"/>
            <a:ext cx="5739159" cy="457200"/>
          </a:xfrm>
          <a:ln/>
        </p:spPr>
        <p:txBody>
          <a:bodyPr/>
          <a:lstStyle/>
          <a:p>
            <a:r>
              <a:rPr lang="en-US" sz="2000" b="1" dirty="0" smtClean="0"/>
              <a:t>Start </a:t>
            </a:r>
            <a:r>
              <a:rPr lang="en-US" sz="2000" b="1" dirty="0" err="1" smtClean="0"/>
              <a:t>brandpreventieweken</a:t>
            </a:r>
            <a:r>
              <a:rPr lang="en-US" sz="2000" b="1" dirty="0" smtClean="0"/>
              <a:t> -  </a:t>
            </a:r>
            <a:r>
              <a:rPr lang="en-US" sz="2000" b="1" dirty="0" err="1" smtClean="0"/>
              <a:t>Openingsfilm</a:t>
            </a:r>
            <a:endParaRPr lang="en-US" sz="2000" b="1" dirty="0"/>
          </a:p>
        </p:txBody>
      </p:sp>
      <p:sp>
        <p:nvSpPr>
          <p:cNvPr id="105474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251520" y="5301208"/>
            <a:ext cx="4896544" cy="679202"/>
          </a:xfrm>
        </p:spPr>
        <p:txBody>
          <a:bodyPr/>
          <a:lstStyle/>
          <a:p>
            <a:r>
              <a:rPr lang="nl-NL" dirty="0" smtClean="0"/>
              <a:t>Brandpreventieweken 2011</a:t>
            </a:r>
            <a:endParaRPr lang="nl-NL" dirty="0"/>
          </a:p>
        </p:txBody>
      </p:sp>
      <p:pic>
        <p:nvPicPr>
          <p:cNvPr id="5" name="Afbeelding 4" descr="logogoudrood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260648"/>
            <a:ext cx="720080" cy="845555"/>
          </a:xfrm>
          <a:prstGeom prst="rect">
            <a:avLst/>
          </a:prstGeom>
        </p:spPr>
      </p:pic>
      <p:pic>
        <p:nvPicPr>
          <p:cNvPr id="6" name="Afbeelding 5" descr="Momentopname 1 (29-5-2012 17-38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4365104"/>
            <a:ext cx="3341011" cy="1882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2000" dirty="0" err="1" smtClean="0"/>
              <a:t>Bedankt</a:t>
            </a:r>
            <a:r>
              <a:rPr lang="en-US" sz="2000" dirty="0" smtClean="0"/>
              <a:t> </a:t>
            </a:r>
            <a:r>
              <a:rPr lang="en-US" sz="2000" dirty="0" err="1" smtClean="0"/>
              <a:t>voor</a:t>
            </a:r>
            <a:r>
              <a:rPr lang="en-US" sz="2000" dirty="0" smtClean="0"/>
              <a:t> </a:t>
            </a:r>
            <a:r>
              <a:rPr lang="en-US" sz="2000" dirty="0" err="1" smtClean="0"/>
              <a:t>uw</a:t>
            </a:r>
            <a:r>
              <a:rPr lang="en-US" sz="2000" dirty="0" smtClean="0"/>
              <a:t> </a:t>
            </a:r>
            <a:r>
              <a:rPr lang="en-US" sz="2000" dirty="0" err="1" smtClean="0"/>
              <a:t>aandacht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4217289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6632"/>
            <a:ext cx="4189946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8280920" cy="615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467544" y="6237312"/>
            <a:ext cx="7344816" cy="457200"/>
          </a:xfrm>
        </p:spPr>
        <p:txBody>
          <a:bodyPr/>
          <a:lstStyle/>
          <a:p>
            <a:r>
              <a:rPr lang="en-US" sz="2000" dirty="0" smtClean="0"/>
              <a:t>De </a:t>
            </a:r>
            <a:r>
              <a:rPr lang="en-US" sz="2000" dirty="0" err="1" smtClean="0"/>
              <a:t>Stentor</a:t>
            </a:r>
            <a:r>
              <a:rPr lang="en-US" sz="2000" dirty="0" smtClean="0"/>
              <a:t> – </a:t>
            </a:r>
            <a:r>
              <a:rPr lang="en-US" sz="2000" dirty="0" err="1" smtClean="0"/>
              <a:t>Vooraankondigingen</a:t>
            </a:r>
            <a:r>
              <a:rPr lang="en-US" sz="2000" dirty="0" smtClean="0"/>
              <a:t> </a:t>
            </a:r>
            <a:r>
              <a:rPr lang="en-US" sz="2000" dirty="0" err="1" smtClean="0"/>
              <a:t>brandpreventieweken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logo-dtv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56176" y="188640"/>
            <a:ext cx="2495550" cy="1905000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2000" dirty="0" err="1" smtClean="0"/>
              <a:t>Senioren</a:t>
            </a:r>
            <a:r>
              <a:rPr lang="en-US" sz="2000" dirty="0" smtClean="0"/>
              <a:t> – </a:t>
            </a:r>
            <a:r>
              <a:rPr lang="en-US" sz="2000" dirty="0" err="1" smtClean="0"/>
              <a:t>Filmopname</a:t>
            </a:r>
            <a:r>
              <a:rPr lang="en-US" sz="2000" dirty="0" smtClean="0"/>
              <a:t> in de </a:t>
            </a:r>
            <a:r>
              <a:rPr lang="en-US" sz="2000" dirty="0" err="1" smtClean="0"/>
              <a:t>woning</a:t>
            </a:r>
            <a:endParaRPr lang="en-US" sz="2000" dirty="0"/>
          </a:p>
        </p:txBody>
      </p:sp>
      <p:pic>
        <p:nvPicPr>
          <p:cNvPr id="7" name="Afbeelding 6" descr="Momentopname 2 (29-5-2012 14-53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700808"/>
            <a:ext cx="3548102" cy="1998713"/>
          </a:xfrm>
          <a:prstGeom prst="rect">
            <a:avLst/>
          </a:prstGeom>
        </p:spPr>
      </p:pic>
      <p:pic>
        <p:nvPicPr>
          <p:cNvPr id="8" name="Afbeelding 7" descr="Momentopname 3 (29-5-2012 14-54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077072"/>
            <a:ext cx="3485028" cy="1963182"/>
          </a:xfrm>
          <a:prstGeom prst="rect">
            <a:avLst/>
          </a:prstGeom>
        </p:spPr>
      </p:pic>
      <p:pic>
        <p:nvPicPr>
          <p:cNvPr id="6" name="Afbeelding 5" descr="Momentopname 3 (29-5-2012 16-13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4077072"/>
            <a:ext cx="3528392" cy="1987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2000" dirty="0" err="1" smtClean="0"/>
              <a:t>Ontruimingsoefening</a:t>
            </a:r>
            <a:r>
              <a:rPr lang="en-US" sz="2000" dirty="0" smtClean="0"/>
              <a:t> </a:t>
            </a:r>
            <a:r>
              <a:rPr lang="en-US" sz="2000" dirty="0" err="1" smtClean="0"/>
              <a:t>basisschool</a:t>
            </a:r>
            <a:endParaRPr lang="en-US" sz="2000" dirty="0"/>
          </a:p>
        </p:txBody>
      </p:sp>
      <p:pic>
        <p:nvPicPr>
          <p:cNvPr id="7" name="Afbeelding 6" descr="IMAG02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149080"/>
            <a:ext cx="2777232" cy="2005660"/>
          </a:xfrm>
          <a:prstGeom prst="rect">
            <a:avLst/>
          </a:prstGeom>
        </p:spPr>
      </p:pic>
      <p:pic>
        <p:nvPicPr>
          <p:cNvPr id="8" name="Afbeelding 7" descr="IMAG02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124744"/>
            <a:ext cx="2990886" cy="2160240"/>
          </a:xfrm>
          <a:prstGeom prst="rect">
            <a:avLst/>
          </a:prstGeom>
        </p:spPr>
      </p:pic>
      <p:pic>
        <p:nvPicPr>
          <p:cNvPr id="9" name="Afbeelding 8" descr="IMAG02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7" y="4074792"/>
            <a:ext cx="2880320" cy="2080380"/>
          </a:xfrm>
          <a:prstGeom prst="rect">
            <a:avLst/>
          </a:prstGeom>
        </p:spPr>
      </p:pic>
      <p:pic>
        <p:nvPicPr>
          <p:cNvPr id="10" name="Afbeelding 9" descr="ontruimingsoefening basisschool Kolmenscate (3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1556792"/>
            <a:ext cx="3090236" cy="2232248"/>
          </a:xfrm>
          <a:prstGeom prst="rect">
            <a:avLst/>
          </a:prstGeom>
        </p:spPr>
      </p:pic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611560" y="3933056"/>
            <a:ext cx="8001000" cy="660400"/>
          </a:xfrm>
        </p:spPr>
        <p:txBody>
          <a:bodyPr/>
          <a:lstStyle/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ontruimingsoefening basisschool Kolmenscate (3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429000"/>
            <a:ext cx="3998065" cy="2666380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611560" y="6237312"/>
            <a:ext cx="6481762" cy="457200"/>
          </a:xfrm>
        </p:spPr>
        <p:txBody>
          <a:bodyPr/>
          <a:lstStyle/>
          <a:p>
            <a:r>
              <a:rPr lang="en-US" sz="2000" dirty="0" err="1" smtClean="0"/>
              <a:t>Overhandiging</a:t>
            </a:r>
            <a:r>
              <a:rPr lang="en-US" sz="2000" dirty="0" smtClean="0"/>
              <a:t> </a:t>
            </a:r>
            <a:r>
              <a:rPr lang="en-US" sz="2000" dirty="0" err="1" smtClean="0"/>
              <a:t>eerste</a:t>
            </a:r>
            <a:r>
              <a:rPr lang="en-US" sz="2000" dirty="0" smtClean="0"/>
              <a:t> </a:t>
            </a:r>
            <a:r>
              <a:rPr lang="en-US" sz="2000" dirty="0" err="1" smtClean="0"/>
              <a:t>lespakket</a:t>
            </a:r>
            <a:r>
              <a:rPr lang="en-US" sz="2000" dirty="0" smtClean="0"/>
              <a:t> Billy de </a:t>
            </a:r>
            <a:r>
              <a:rPr lang="en-US" sz="2000" dirty="0" err="1" smtClean="0"/>
              <a:t>Brandkraan</a:t>
            </a:r>
            <a:endParaRPr lang="en-US" sz="2000" dirty="0"/>
          </a:p>
        </p:txBody>
      </p:sp>
      <p:pic>
        <p:nvPicPr>
          <p:cNvPr id="6" name="Afbeelding 5" descr="ontruimingsoefening basisschool Kolmenscate (4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196751"/>
            <a:ext cx="4103156" cy="2736467"/>
          </a:xfrm>
          <a:prstGeom prst="rect">
            <a:avLst/>
          </a:prstGeom>
        </p:spPr>
      </p:pic>
      <p:pic>
        <p:nvPicPr>
          <p:cNvPr id="7" name="Afbeelding 6" descr="boekjebilly-voorka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221088"/>
            <a:ext cx="1353938" cy="1942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700808"/>
            <a:ext cx="2952328" cy="660400"/>
          </a:xfrm>
        </p:spPr>
        <p:txBody>
          <a:bodyPr/>
          <a:lstStyle/>
          <a:p>
            <a:r>
              <a:rPr lang="nl-NL" sz="2000" dirty="0" smtClean="0"/>
              <a:t>         Brand in woning</a:t>
            </a:r>
            <a:endParaRPr lang="nl-NL" sz="20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2000" dirty="0" smtClean="0"/>
              <a:t>Het is </a:t>
            </a:r>
            <a:r>
              <a:rPr lang="en-US" sz="2000" dirty="0" err="1" smtClean="0"/>
              <a:t>ons</a:t>
            </a:r>
            <a:r>
              <a:rPr lang="en-US" sz="2000" dirty="0" smtClean="0"/>
              <a:t> </a:t>
            </a:r>
            <a:r>
              <a:rPr lang="en-US" sz="2000" dirty="0" err="1" smtClean="0"/>
              <a:t>overkomen</a:t>
            </a:r>
            <a:r>
              <a:rPr lang="en-US" sz="2000" dirty="0" smtClean="0"/>
              <a:t> - </a:t>
            </a:r>
            <a:r>
              <a:rPr lang="en-US" sz="2000" dirty="0" err="1" smtClean="0"/>
              <a:t>Gedupeerden</a:t>
            </a:r>
            <a:r>
              <a:rPr lang="en-US" sz="2000" dirty="0" smtClean="0"/>
              <a:t> </a:t>
            </a:r>
            <a:r>
              <a:rPr lang="en-US" sz="2000" dirty="0" err="1" smtClean="0"/>
              <a:t>aan</a:t>
            </a:r>
            <a:r>
              <a:rPr lang="en-US" sz="2000" dirty="0" smtClean="0"/>
              <a:t> het </a:t>
            </a:r>
            <a:r>
              <a:rPr lang="en-US" sz="2000" dirty="0" err="1" smtClean="0"/>
              <a:t>woord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16632"/>
            <a:ext cx="5832648" cy="31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356992"/>
            <a:ext cx="7532506" cy="287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107504" y="2636912"/>
            <a:ext cx="331236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Brand in basisschool</a:t>
            </a:r>
            <a:endParaRPr kumimoji="0" lang="nl-NL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1556792"/>
            <a:ext cx="3240360" cy="660400"/>
          </a:xfrm>
        </p:spPr>
        <p:txBody>
          <a:bodyPr/>
          <a:lstStyle/>
          <a:p>
            <a:r>
              <a:rPr lang="nl-NL" dirty="0" smtClean="0"/>
              <a:t>Deventer NU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2000" dirty="0" err="1" smtClean="0"/>
              <a:t>Publicaties</a:t>
            </a:r>
            <a:r>
              <a:rPr lang="en-US" sz="2000" dirty="0" smtClean="0"/>
              <a:t> </a:t>
            </a:r>
            <a:r>
              <a:rPr lang="en-US" sz="2000" dirty="0" err="1" smtClean="0"/>
              <a:t>huis</a:t>
            </a:r>
            <a:r>
              <a:rPr lang="en-US" sz="2000" dirty="0" smtClean="0"/>
              <a:t> aan </a:t>
            </a:r>
            <a:r>
              <a:rPr lang="en-US" sz="2000" dirty="0" err="1" smtClean="0"/>
              <a:t>huisblad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6632"/>
            <a:ext cx="4230064" cy="613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348880"/>
            <a:ext cx="4392488" cy="386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Kookpla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988840"/>
            <a:ext cx="1635066" cy="1226146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2000" dirty="0" err="1" smtClean="0"/>
              <a:t>Opbouw</a:t>
            </a:r>
            <a:r>
              <a:rPr lang="en-US" sz="2000" dirty="0" smtClean="0"/>
              <a:t> </a:t>
            </a:r>
            <a:r>
              <a:rPr lang="en-US" sz="2000" dirty="0" err="1" smtClean="0"/>
              <a:t>democontainer</a:t>
            </a:r>
            <a:endParaRPr lang="en-US" sz="2000" dirty="0"/>
          </a:p>
        </p:txBody>
      </p:sp>
      <p:pic>
        <p:nvPicPr>
          <p:cNvPr id="6" name="Afbeelding 5" descr="Container binn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356992"/>
            <a:ext cx="3803915" cy="2852936"/>
          </a:xfrm>
          <a:prstGeom prst="rect">
            <a:avLst/>
          </a:prstGeom>
        </p:spPr>
      </p:pic>
      <p:pic>
        <p:nvPicPr>
          <p:cNvPr id="7" name="Afbeelding 6" descr="IMGP25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501008"/>
            <a:ext cx="2851240" cy="2677462"/>
          </a:xfrm>
          <a:prstGeom prst="rect">
            <a:avLst/>
          </a:prstGeom>
        </p:spPr>
      </p:pic>
      <p:pic>
        <p:nvPicPr>
          <p:cNvPr id="8" name="Afbeelding 7" descr="IMGP24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1700808"/>
            <a:ext cx="1154832" cy="1484784"/>
          </a:xfrm>
          <a:prstGeom prst="rect">
            <a:avLst/>
          </a:prstGeom>
        </p:spPr>
      </p:pic>
      <p:pic>
        <p:nvPicPr>
          <p:cNvPr id="9" name="Afbeelding 8" descr="Container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1052736"/>
            <a:ext cx="3168352" cy="2286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001000" cy="660400"/>
          </a:xfrm>
        </p:spPr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Als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wij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winnen</a:t>
            </a:r>
            <a:r>
              <a:rPr lang="en-US" dirty="0" smtClean="0">
                <a:solidFill>
                  <a:srgbClr val="FFC000"/>
                </a:solidFill>
              </a:rPr>
              <a:t>,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err="1" smtClean="0">
                <a:solidFill>
                  <a:srgbClr val="FFC000"/>
                </a:solidFill>
              </a:rPr>
              <a:t>doneren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wij</a:t>
            </a:r>
            <a:r>
              <a:rPr lang="en-US" dirty="0" smtClean="0">
                <a:solidFill>
                  <a:srgbClr val="FFC000"/>
                </a:solidFill>
              </a:rPr>
              <a:t> het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err="1" smtClean="0">
                <a:solidFill>
                  <a:srgbClr val="FFC000"/>
                </a:solidFill>
              </a:rPr>
              <a:t>geldbedrag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  <a:endParaRPr lang="nl-NL" dirty="0">
              <a:solidFill>
                <a:srgbClr val="FFC000"/>
              </a:solidFill>
            </a:endParaRPr>
          </a:p>
        </p:txBody>
      </p:sp>
      <p:pic>
        <p:nvPicPr>
          <p:cNvPr id="5" name="Tijdelijke aanduiding voor inhoud 4" descr="Collecteposter-Hup-Holland-Gee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16632"/>
            <a:ext cx="4236711" cy="6050756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2000" dirty="0" err="1" smtClean="0"/>
              <a:t>Donatie</a:t>
            </a:r>
            <a:r>
              <a:rPr lang="en-US" sz="2000" dirty="0" smtClean="0"/>
              <a:t> </a:t>
            </a:r>
            <a:r>
              <a:rPr lang="en-US" sz="2000" dirty="0" err="1" smtClean="0"/>
              <a:t>Nederlandse</a:t>
            </a:r>
            <a:r>
              <a:rPr lang="en-US" sz="2000" dirty="0" smtClean="0"/>
              <a:t> </a:t>
            </a:r>
            <a:r>
              <a:rPr lang="en-US" sz="2000" dirty="0" err="1" smtClean="0"/>
              <a:t>brandwonden</a:t>
            </a:r>
            <a:r>
              <a:rPr lang="en-US" sz="2000" dirty="0" smtClean="0"/>
              <a:t> </a:t>
            </a:r>
            <a:r>
              <a:rPr lang="en-US" sz="2000" dirty="0" err="1" smtClean="0"/>
              <a:t>stichting</a:t>
            </a:r>
            <a:endParaRPr lang="en-US" sz="2000" dirty="0"/>
          </a:p>
        </p:txBody>
      </p:sp>
      <p:pic>
        <p:nvPicPr>
          <p:cNvPr id="6" name="Afbeelding 5" descr="902730-businessman-hand-give-1500-eu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573016"/>
            <a:ext cx="3810000" cy="254317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Lege presentatie">
  <a:themeElements>
    <a:clrScheme name="Lege presentatie 14">
      <a:dk1>
        <a:srgbClr val="F8F8F8"/>
      </a:dk1>
      <a:lt1>
        <a:srgbClr val="FFFFFF"/>
      </a:lt1>
      <a:dk2>
        <a:srgbClr val="F8F8F8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D4D4D4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Lege presentati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183A80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183A80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3">
        <a:dk1>
          <a:srgbClr val="183A7C"/>
        </a:dk1>
        <a:lt1>
          <a:srgbClr val="FFFFFF"/>
        </a:lt1>
        <a:dk2>
          <a:srgbClr val="183A7C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133069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14">
        <a:dk1>
          <a:srgbClr val="F8F8F8"/>
        </a:dk1>
        <a:lt1>
          <a:srgbClr val="FFFFFF"/>
        </a:lt1>
        <a:dk2>
          <a:srgbClr val="F8F8F8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D4D4D4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</TotalTime>
  <Words>62</Words>
  <Application>Microsoft Office PowerPoint</Application>
  <PresentationFormat>Diavoorstelling (4:3)</PresentationFormat>
  <Paragraphs>16</Paragraphs>
  <Slides>10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Lege presentatie</vt:lpstr>
      <vt:lpstr>Brandpreventieweken 2011</vt:lpstr>
      <vt:lpstr>Dia 2</vt:lpstr>
      <vt:lpstr>Dia 3</vt:lpstr>
      <vt:lpstr>Dia 4</vt:lpstr>
      <vt:lpstr>Dia 5</vt:lpstr>
      <vt:lpstr>         Brand in woning</vt:lpstr>
      <vt:lpstr>Deventer NU</vt:lpstr>
      <vt:lpstr>Dia 8</vt:lpstr>
      <vt:lpstr>Als wij winnen, doneren wij het geldbedrag.</vt:lpstr>
      <vt:lpstr>Dia 10</vt:lpstr>
    </vt:vector>
  </TitlesOfParts>
  <Company>Morskieft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huisstijl Gemeente Deventer</dc:title>
  <dc:creator>Okul, Mehmet</dc:creator>
  <cp:lastModifiedBy>van wingerden</cp:lastModifiedBy>
  <cp:revision>86</cp:revision>
  <dcterms:created xsi:type="dcterms:W3CDTF">2007-11-27T15:20:44Z</dcterms:created>
  <dcterms:modified xsi:type="dcterms:W3CDTF">2012-05-30T06:01:20Z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igenaar">
    <vt:lpwstr>Dimitri van der Burgt</vt:lpwstr>
  </property>
</Properties>
</file>