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1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49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14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0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09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0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5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55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46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42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91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3C7E-C2B6-43AD-B343-D4767B9FEF3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ADF7-B08C-45AF-8E11-3A30B0389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2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64" y="88135"/>
            <a:ext cx="1767971" cy="43927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752" y="0"/>
            <a:ext cx="4901609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6339463" y="167148"/>
            <a:ext cx="4168877" cy="65679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/>
          <a:srcRect r="40689" b="11021"/>
          <a:stretch/>
        </p:blipFill>
        <p:spPr>
          <a:xfrm>
            <a:off x="5901083" y="4139476"/>
            <a:ext cx="3886365" cy="253754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16" y="119810"/>
            <a:ext cx="5050797" cy="356413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841" y="57150"/>
            <a:ext cx="2075081" cy="2558073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74944">
            <a:off x="5199285" y="3821630"/>
            <a:ext cx="481626" cy="475529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6842592" y="2582768"/>
            <a:ext cx="359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00314E"/>
                </a:solidFill>
              </a:rPr>
              <a:t>28 </a:t>
            </a:r>
            <a:r>
              <a:rPr lang="nl-NL" sz="2400" dirty="0" smtClean="0">
                <a:solidFill>
                  <a:srgbClr val="00314E"/>
                </a:solidFill>
              </a:rPr>
              <a:t>verhalen</a:t>
            </a:r>
            <a:endParaRPr lang="nl-NL" sz="2400" dirty="0" smtClean="0">
              <a:solidFill>
                <a:srgbClr val="0031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00314E"/>
                </a:solidFill>
              </a:rPr>
              <a:t>Beeldmateriaal </a:t>
            </a:r>
            <a:r>
              <a:rPr lang="nl-NL" sz="2400" dirty="0" smtClean="0">
                <a:solidFill>
                  <a:srgbClr val="00314E"/>
                </a:solidFill>
              </a:rPr>
              <a:t>(</a:t>
            </a:r>
            <a:r>
              <a:rPr lang="nl-NL" sz="2400" dirty="0" smtClean="0">
                <a:solidFill>
                  <a:srgbClr val="00314E"/>
                </a:solidFill>
              </a:rPr>
              <a:t>digitaal)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00314E"/>
                </a:solidFill>
              </a:rPr>
              <a:t>Posters</a:t>
            </a:r>
            <a:endParaRPr lang="nl-NL" sz="2400" dirty="0">
              <a:solidFill>
                <a:srgbClr val="00314E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030" y="3947402"/>
            <a:ext cx="1819118" cy="2577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kstvak 4"/>
          <p:cNvSpPr txBox="1"/>
          <p:nvPr/>
        </p:nvSpPr>
        <p:spPr>
          <a:xfrm>
            <a:off x="3020015" y="6524486"/>
            <a:ext cx="652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i="1" dirty="0" smtClean="0">
                <a:solidFill>
                  <a:srgbClr val="C00000"/>
                </a:solidFill>
              </a:rPr>
              <a:t>Poster</a:t>
            </a:r>
            <a:endParaRPr lang="nl-NL" sz="1400" b="1" i="1" dirty="0">
              <a:solidFill>
                <a:srgbClr val="C00000"/>
              </a:solidFill>
            </a:endParaRPr>
          </a:p>
        </p:txBody>
      </p:sp>
      <p:sp>
        <p:nvSpPr>
          <p:cNvPr id="16" name="PIJL-RECHTS 15"/>
          <p:cNvSpPr/>
          <p:nvPr/>
        </p:nvSpPr>
        <p:spPr>
          <a:xfrm rot="2553548">
            <a:off x="5905083" y="3883541"/>
            <a:ext cx="442633" cy="368300"/>
          </a:xfrm>
          <a:prstGeom prst="rightArrow">
            <a:avLst/>
          </a:prstGeom>
          <a:solidFill>
            <a:srgbClr val="E4001D"/>
          </a:solidFill>
          <a:ln>
            <a:solidFill>
              <a:srgbClr val="E400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 rot="20653322">
            <a:off x="2572582" y="3431569"/>
            <a:ext cx="6809576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C00000"/>
                </a:solidFill>
              </a:rPr>
              <a:t>Casuïstiek is vanaf morgen </a:t>
            </a:r>
          </a:p>
          <a:p>
            <a:pPr algn="ctr"/>
            <a:r>
              <a:rPr lang="nl-NL" sz="2800" b="1" dirty="0" smtClean="0">
                <a:solidFill>
                  <a:srgbClr val="C00000"/>
                </a:solidFill>
              </a:rPr>
              <a:t>digitaal beschikbaar op </a:t>
            </a:r>
            <a:r>
              <a:rPr lang="nl-NL" sz="2800" b="1" dirty="0" err="1" smtClean="0">
                <a:solidFill>
                  <a:srgbClr val="C00000"/>
                </a:solidFill>
              </a:rPr>
              <a:t>MijnBrandweer</a:t>
            </a:r>
            <a:endParaRPr lang="nl-N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64" y="88135"/>
            <a:ext cx="1767971" cy="43927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752" y="0"/>
            <a:ext cx="4901609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</Words>
  <Application>Microsoft Office PowerPoint</Application>
  <PresentationFormat>Breedbeeld</PresentationFormat>
  <Paragraphs>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Company>Veiligheids- en Gezondheidsregio Gelderland-Midden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Ebus</dc:creator>
  <cp:lastModifiedBy>Joost Ebus</cp:lastModifiedBy>
  <cp:revision>9</cp:revision>
  <dcterms:created xsi:type="dcterms:W3CDTF">2015-04-14T11:08:02Z</dcterms:created>
  <dcterms:modified xsi:type="dcterms:W3CDTF">2015-04-15T07:23:53Z</dcterms:modified>
</cp:coreProperties>
</file>